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318" r:id="rId3"/>
    <p:sldId id="319" r:id="rId4"/>
    <p:sldId id="320" r:id="rId5"/>
    <p:sldId id="321" r:id="rId6"/>
    <p:sldId id="322" r:id="rId7"/>
    <p:sldId id="325" r:id="rId8"/>
    <p:sldId id="323" r:id="rId9"/>
    <p:sldId id="324" r:id="rId10"/>
    <p:sldId id="261" r:id="rId11"/>
    <p:sldId id="268" r:id="rId12"/>
    <p:sldId id="326" r:id="rId13"/>
    <p:sldId id="328" r:id="rId14"/>
    <p:sldId id="332" r:id="rId15"/>
    <p:sldId id="330" r:id="rId16"/>
    <p:sldId id="333" r:id="rId17"/>
    <p:sldId id="329" r:id="rId18"/>
    <p:sldId id="331" r:id="rId19"/>
    <p:sldId id="334" r:id="rId20"/>
    <p:sldId id="335" r:id="rId21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29" autoAdjust="0"/>
  </p:normalViewPr>
  <p:slideViewPr>
    <p:cSldViewPr>
      <p:cViewPr varScale="1">
        <p:scale>
          <a:sx n="68" d="100"/>
          <a:sy n="68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DA9A6-B5FD-4F3B-8F8A-9DFC39E9ACC6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8AF0A-AA8E-465F-BFAA-7C3837D2A0A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6044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Clip art</a:t>
            </a:r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47730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smtClean="0"/>
              <a:t>http://www3.nhk.or.jp/weather/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http://www3.nhk.or.jp/weather/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846849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smtClean="0"/>
              <a:t>http://www.visitjapan.jp/en/area/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91196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91196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55118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91326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02961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591635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Genki</a:t>
            </a:r>
            <a:r>
              <a:rPr kumimoji="1" lang="en-US" altLang="ja-JP" dirty="0" smtClean="0"/>
              <a:t> Japan Weather song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http://www.genkienglish.net/genkijapan/japaneseweather.htm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605416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60197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2074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7483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5780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35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7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493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5300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234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5999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26150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8529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2044-B7B6-48F2-9CF1-B4012D932EF5}" type="datetimeFigureOut">
              <a:rPr kumimoji="1" lang="ja-JP" altLang="en-US" smtClean="0"/>
              <a:pPr/>
              <a:t>2014/9/25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043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3.nhk.or.jp/weather/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www.visitjapan.jp/en/area/" TargetMode="External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10.wmf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www.visitjapan.jp/en/area/" TargetMode="External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10.wmf"/><Relationship Id="rId9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6.gif"/><Relationship Id="rId7" Type="http://schemas.openxmlformats.org/officeDocument/2006/relationships/hyperlink" Target="http://www.genkienglish.net/genkijapan/japaneseweather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 Wea</a:t>
            </a:r>
            <a:r>
              <a:rPr lang="en-US" altLang="ja-JP" dirty="0" smtClean="0"/>
              <a:t>ther in Japan</a:t>
            </a:r>
            <a:br>
              <a:rPr lang="en-US" altLang="ja-JP" dirty="0" smtClean="0"/>
            </a:br>
            <a:r>
              <a:rPr lang="en-US" altLang="ja-JP" dirty="0" smtClean="0"/>
              <a:t>(Hokkaido </a:t>
            </a:r>
            <a:r>
              <a:rPr lang="en-US" altLang="ja-JP" smtClean="0"/>
              <a:t>&amp; Okinawa)</a:t>
            </a:r>
            <a:endParaRPr lang="ja-JP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lang="ja-JP" altLang="en-US" dirty="0"/>
              <a:t>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, Section 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10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1470025"/>
          </a:xfrm>
        </p:spPr>
        <p:txBody>
          <a:bodyPr/>
          <a:lstStyle/>
          <a:p>
            <a:r>
              <a:rPr lang="en-US" altLang="ja-JP" dirty="0"/>
              <a:t>What is the weather like </a:t>
            </a:r>
            <a:r>
              <a:rPr lang="en-US" altLang="ja-JP" dirty="0" smtClean="0"/>
              <a:t>in</a:t>
            </a:r>
            <a:r>
              <a:rPr lang="ja-JP" altLang="en-US" dirty="0"/>
              <a:t> </a:t>
            </a:r>
            <a:r>
              <a:rPr lang="en-US" altLang="ja-JP" dirty="0" smtClean="0"/>
              <a:t>Japan?</a:t>
            </a:r>
            <a:endParaRPr lang="ja-JP" altLang="en-US" dirty="0"/>
          </a:p>
        </p:txBody>
      </p:sp>
      <p:pic>
        <p:nvPicPr>
          <p:cNvPr id="1031" name="Picture 7" descr="C:\Users\fukushima\AppData\Local\Microsoft\Windows\Temporary Internet Files\Content.IE5\808H4RCM\MC90044544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8"/>
            <a:ext cx="1247242" cy="10296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37917"/>
            <a:ext cx="1744675" cy="1836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fukushima\AppData\Local\Microsoft\Windows\Temporary Internet Files\Content.IE5\808H4RCM\MC90044593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14896"/>
            <a:ext cx="983894" cy="9884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58" y="620688"/>
            <a:ext cx="1440160" cy="1436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loud"/>
          <p:cNvSpPr>
            <a:spLocks noChangeAspect="1" noEditPoints="1" noChangeArrowheads="1"/>
          </p:cNvSpPr>
          <p:nvPr/>
        </p:nvSpPr>
        <p:spPr bwMode="auto">
          <a:xfrm>
            <a:off x="7164288" y="620688"/>
            <a:ext cx="1451849" cy="97294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95290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8892480" cy="6464167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307925" y="121611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Hokkaido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31819" y="1196753"/>
            <a:ext cx="2389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50"/>
                </a:solidFill>
              </a:rPr>
              <a:t>Kagoshima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71226" y="1196752"/>
            <a:ext cx="132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6"/>
                </a:solidFill>
              </a:rPr>
              <a:t>Kyoto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782" y="1824832"/>
            <a:ext cx="194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1"/>
                </a:solidFill>
              </a:rPr>
              <a:t>Okinawa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2507" y="1825914"/>
            <a:ext cx="168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Aomori</a:t>
            </a:r>
            <a:endParaRPr kumimoji="1" lang="ja-JP" alt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8483" y="1824831"/>
            <a:ext cx="1352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Tokyo</a:t>
            </a:r>
            <a:endParaRPr kumimoji="1" lang="ja-JP" alt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08" y="1055028"/>
            <a:ext cx="29337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1763688" y="4880590"/>
            <a:ext cx="245960" cy="24596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819683" y="4232518"/>
            <a:ext cx="245960" cy="24596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40" y="5721052"/>
            <a:ext cx="12382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6012160" y="2648342"/>
            <a:ext cx="245960" cy="2459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292080" y="4418606"/>
            <a:ext cx="245960" cy="245960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65852" y="116632"/>
            <a:ext cx="7465185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en-US" altLang="ja-JP" sz="4400" dirty="0" err="1" smtClean="0">
                <a:latin typeface="+mj-lt"/>
                <a:ea typeface="+mj-ea"/>
                <a:cs typeface="+mj-cs"/>
              </a:rPr>
              <a:t>Tenki</a:t>
            </a:r>
            <a:r>
              <a:rPr lang="en-US" altLang="ja-JP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 smtClean="0">
                <a:latin typeface="+mj-lt"/>
                <a:ea typeface="+mj-ea"/>
                <a:cs typeface="+mj-cs"/>
              </a:rPr>
              <a:t>wa</a:t>
            </a:r>
            <a:r>
              <a:rPr lang="en-US" altLang="ja-JP" sz="4400" dirty="0" smtClean="0">
                <a:latin typeface="+mj-lt"/>
                <a:ea typeface="+mj-ea"/>
                <a:cs typeface="+mj-cs"/>
              </a:rPr>
              <a:t> doo </a:t>
            </a:r>
            <a:r>
              <a:rPr lang="en-US" altLang="ja-JP" sz="4400" dirty="0" err="1" smtClean="0">
                <a:latin typeface="+mj-lt"/>
                <a:ea typeface="+mj-ea"/>
                <a:cs typeface="+mj-cs"/>
              </a:rPr>
              <a:t>desu</a:t>
            </a:r>
            <a:r>
              <a:rPr lang="en-US" altLang="ja-JP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 smtClean="0">
                <a:latin typeface="+mj-lt"/>
                <a:ea typeface="+mj-ea"/>
                <a:cs typeface="+mj-cs"/>
              </a:rPr>
              <a:t>ka</a:t>
            </a:r>
            <a:r>
              <a:rPr lang="en-US" altLang="ja-JP" sz="4400" dirty="0" smtClean="0">
                <a:latin typeface="+mj-lt"/>
                <a:ea typeface="+mj-ea"/>
                <a:cs typeface="+mj-cs"/>
              </a:rPr>
              <a:t>?</a:t>
            </a:r>
            <a:r>
              <a:rPr lang="ja-JP" altLang="en-US" sz="4400" dirty="0">
                <a:latin typeface="+mj-lt"/>
                <a:ea typeface="+mj-ea"/>
                <a:cs typeface="+mj-cs"/>
              </a:rPr>
              <a:t>	</a:t>
            </a:r>
            <a:endParaRPr lang="ja-JP" altLang="en-US" sz="44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220072" y="5135171"/>
            <a:ext cx="33931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Atsui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ka</a:t>
            </a:r>
            <a:r>
              <a:rPr kumimoji="1" lang="en-US" altLang="ja-JP" sz="4000" dirty="0" smtClean="0"/>
              <a:t>? </a:t>
            </a:r>
          </a:p>
          <a:p>
            <a:r>
              <a:rPr kumimoji="1" lang="en-US" altLang="ja-JP" sz="4000" dirty="0" err="1" smtClean="0"/>
              <a:t>Samui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ka</a:t>
            </a:r>
            <a:r>
              <a:rPr kumimoji="1" lang="en-US" altLang="ja-JP" sz="4000" dirty="0" smtClean="0"/>
              <a:t>?</a:t>
            </a:r>
            <a:endParaRPr kumimoji="1" lang="ja-JP" altLang="en-US" sz="4000" dirty="0"/>
          </a:p>
        </p:txBody>
      </p:sp>
      <p:pic>
        <p:nvPicPr>
          <p:cNvPr id="19" name="Picture 3" descr="C:\Users\fukushima\AppData\Local\Microsoft\Windows\Temporary Internet Files\Content.IE5\W036O0PX\MC900420512[1].wm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6956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3" grpId="0" animBg="1"/>
      <p:bldP spid="13" grpId="0" animBg="1"/>
      <p:bldP spid="15" grpId="0" animBg="1"/>
      <p:bldP spid="16" grpId="0" animBg="1"/>
      <p:bldP spid="17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048" y="2132856"/>
            <a:ext cx="7106930" cy="402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0247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Where are these places?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/>
              <a:t>Hokkaido or Okinawa? </a:t>
            </a:r>
            <a:endParaRPr kumimoji="1" lang="ja-JP" altLang="en-US" dirty="0"/>
          </a:p>
        </p:txBody>
      </p:sp>
      <p:pic>
        <p:nvPicPr>
          <p:cNvPr id="22531" name="Picture 3" descr="C:\Users\fukushima\AppData\Local\Microsoft\Windows\Temporary Internet Files\Content.IE5\W036O0PX\MC900420512[1].wm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79641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①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66120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②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61659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③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1025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④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07638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⑤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229359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⑥</a:t>
            </a:r>
            <a:endParaRPr kumimoji="1" lang="ja-JP" altLang="en-US" sz="2400" dirty="0"/>
          </a:p>
        </p:txBody>
      </p:sp>
      <p:pic>
        <p:nvPicPr>
          <p:cNvPr id="32" name="コンテンツ プレースホルダ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62" y="2041626"/>
            <a:ext cx="2441244" cy="1830933"/>
          </a:xfrm>
          <a:prstGeom prst="rect">
            <a:avLst/>
          </a:prstGeom>
        </p:spPr>
      </p:pic>
      <p:pic>
        <p:nvPicPr>
          <p:cNvPr id="33" name="コンテンツ プレースホルダー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120" y="2070223"/>
            <a:ext cx="2743051" cy="1821558"/>
          </a:xfrm>
          <a:prstGeom prst="rect">
            <a:avLst/>
          </a:prstGeom>
        </p:spPr>
      </p:pic>
      <p:pic>
        <p:nvPicPr>
          <p:cNvPr id="34" name="コンテンツ プレースホルダ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59" y="2089444"/>
            <a:ext cx="2675718" cy="1783115"/>
          </a:xfrm>
          <a:prstGeom prst="rect">
            <a:avLst/>
          </a:prstGeom>
        </p:spPr>
      </p:pic>
      <p:pic>
        <p:nvPicPr>
          <p:cNvPr id="35" name="コンテンツ プレースホルダー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61" y="4797152"/>
            <a:ext cx="2633969" cy="1736773"/>
          </a:xfrm>
          <a:prstGeom prst="rect">
            <a:avLst/>
          </a:prstGeom>
        </p:spPr>
      </p:pic>
      <p:pic>
        <p:nvPicPr>
          <p:cNvPr id="36" name="コンテンツ プレースホルダー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81" y="4726136"/>
            <a:ext cx="2595658" cy="1729763"/>
          </a:xfrm>
          <a:prstGeom prst="rect">
            <a:avLst/>
          </a:prstGeom>
        </p:spPr>
      </p:pic>
      <p:pic>
        <p:nvPicPr>
          <p:cNvPr id="37" name="コンテンツ プレースホルダー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913" y="4780370"/>
            <a:ext cx="2523149" cy="16755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53071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①　</a:t>
            </a:r>
            <a:r>
              <a:rPr kumimoji="1" lang="en-US" altLang="ja-JP" dirty="0" err="1" smtClean="0"/>
              <a:t>Shurijo</a:t>
            </a:r>
            <a:r>
              <a:rPr kumimoji="1" lang="ja-JP" altLang="en-US" dirty="0" smtClean="0"/>
              <a:t> </a:t>
            </a:r>
            <a:r>
              <a:rPr lang="en-GB" altLang="ja-JP" dirty="0"/>
              <a:t>Castle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="" xmlns:p14="http://schemas.microsoft.com/office/powerpoint/2010/main" val="2176474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②　</a:t>
            </a:r>
            <a:r>
              <a:rPr lang="en-US" altLang="ja-JP" dirty="0" smtClean="0"/>
              <a:t>Yuki </a:t>
            </a:r>
            <a:r>
              <a:rPr lang="en-US" altLang="ja-JP" dirty="0" err="1" smtClean="0"/>
              <a:t>Matsuri</a:t>
            </a:r>
            <a:r>
              <a:rPr lang="en-US" altLang="ja-JP" dirty="0" smtClean="0"/>
              <a:t> (</a:t>
            </a:r>
            <a:r>
              <a:rPr lang="en-GB" altLang="ja-JP" dirty="0" smtClean="0"/>
              <a:t>Snow Festival</a:t>
            </a:r>
            <a:r>
              <a:rPr lang="en-US" altLang="ja-JP" dirty="0" smtClean="0"/>
              <a:t>)</a:t>
            </a:r>
            <a:endParaRPr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216" y="1600200"/>
            <a:ext cx="6815567" cy="4525963"/>
          </a:xfrm>
        </p:spPr>
      </p:pic>
    </p:spTree>
    <p:extLst>
      <p:ext uri="{BB962C8B-B14F-4D97-AF65-F5344CB8AC3E}">
        <p14:creationId xmlns="" xmlns:p14="http://schemas.microsoft.com/office/powerpoint/2010/main" val="2176474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　③　</a:t>
            </a:r>
            <a:r>
              <a:rPr kumimoji="1" lang="en-US" altLang="ja-JP" dirty="0" smtClean="0"/>
              <a:t>Scuba Diving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201" y="1600200"/>
            <a:ext cx="6791597" cy="4525963"/>
          </a:xfrm>
        </p:spPr>
      </p:pic>
    </p:spTree>
    <p:extLst>
      <p:ext uri="{BB962C8B-B14F-4D97-AF65-F5344CB8AC3E}">
        <p14:creationId xmlns="" xmlns:p14="http://schemas.microsoft.com/office/powerpoint/2010/main" val="2176474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④　</a:t>
            </a:r>
            <a:r>
              <a:rPr lang="en-GB" altLang="ja-JP" dirty="0" smtClean="0"/>
              <a:t>S</a:t>
            </a:r>
            <a:r>
              <a:rPr lang="en-US" altLang="ja-JP" dirty="0" smtClean="0"/>
              <a:t>u</a:t>
            </a:r>
            <a:r>
              <a:rPr lang="en-GB" altLang="ja-JP" dirty="0" err="1" smtClean="0"/>
              <a:t>ki</a:t>
            </a:r>
            <a:r>
              <a:rPr lang="en-US" altLang="ja-JP" dirty="0" err="1" smtClean="0"/>
              <a:t>i</a:t>
            </a:r>
            <a:r>
              <a:rPr lang="ja-JP" altLang="en-US" dirty="0"/>
              <a:t> </a:t>
            </a:r>
            <a:r>
              <a:rPr lang="en-US" altLang="ja-JP" dirty="0" smtClean="0"/>
              <a:t>(Ski)</a:t>
            </a:r>
            <a:endParaRPr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90" y="1600200"/>
            <a:ext cx="6864019" cy="4525963"/>
          </a:xfrm>
        </p:spPr>
      </p:pic>
    </p:spTree>
    <p:extLst>
      <p:ext uri="{BB962C8B-B14F-4D97-AF65-F5344CB8AC3E}">
        <p14:creationId xmlns="" xmlns:p14="http://schemas.microsoft.com/office/powerpoint/2010/main" val="7541184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⑤　</a:t>
            </a:r>
            <a:r>
              <a:rPr lang="en-US" altLang="ja-JP" dirty="0" err="1" smtClean="0"/>
              <a:t>Rabendaa</a:t>
            </a:r>
            <a:r>
              <a:rPr lang="en-US" altLang="ja-JP" dirty="0" smtClean="0"/>
              <a:t> (</a:t>
            </a:r>
            <a:r>
              <a:rPr lang="en-GB" altLang="ja-JP" dirty="0" err="1" smtClean="0"/>
              <a:t>Lavendar</a:t>
            </a:r>
            <a:r>
              <a:rPr lang="en-GB" altLang="ja-JP" dirty="0" smtClean="0"/>
              <a:t> farm</a:t>
            </a:r>
            <a:r>
              <a:rPr lang="en-US" altLang="ja-JP" dirty="0" smtClean="0"/>
              <a:t>)</a:t>
            </a:r>
            <a:endParaRPr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201" y="1600200"/>
            <a:ext cx="6791597" cy="4525963"/>
          </a:xfrm>
        </p:spPr>
      </p:pic>
    </p:spTree>
    <p:extLst>
      <p:ext uri="{BB962C8B-B14F-4D97-AF65-F5344CB8AC3E}">
        <p14:creationId xmlns="" xmlns:p14="http://schemas.microsoft.com/office/powerpoint/2010/main" val="2176474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⑥　</a:t>
            </a:r>
            <a:r>
              <a:rPr kumimoji="1" lang="en-US" altLang="ja-JP" dirty="0" err="1" smtClean="0"/>
              <a:t>Shiisaa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Raion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Shisa</a:t>
            </a:r>
            <a:r>
              <a:rPr kumimoji="1" lang="en-US" altLang="ja-JP" dirty="0" smtClean="0"/>
              <a:t> lion)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216" y="1600200"/>
            <a:ext cx="6815567" cy="4525963"/>
          </a:xfrm>
        </p:spPr>
      </p:pic>
    </p:spTree>
    <p:extLst>
      <p:ext uri="{BB962C8B-B14F-4D97-AF65-F5344CB8AC3E}">
        <p14:creationId xmlns="" xmlns:p14="http://schemas.microsoft.com/office/powerpoint/2010/main" val="2176474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Tenki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(Weather)</a:t>
            </a:r>
            <a:endParaRPr kumimoji="1" lang="ja-JP" altLang="en-US" dirty="0"/>
          </a:p>
        </p:txBody>
      </p:sp>
      <p:pic>
        <p:nvPicPr>
          <p:cNvPr id="10" name="Picture 6" descr="C:\Users\fukushima\AppData\Local\Microsoft\Windows\Temporary Internet Files\Content.IE5\EHLK55LX\MM900283474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988840"/>
            <a:ext cx="2907323" cy="43071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0197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Where are these places?</a:t>
            </a:r>
            <a:br>
              <a:rPr lang="en-US" altLang="ja-JP" dirty="0" smtClean="0"/>
            </a:b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/>
              <a:t>Hokkaido or Okinawa</a:t>
            </a:r>
            <a:r>
              <a:rPr lang="en-US" altLang="ja-JP" dirty="0" smtClean="0"/>
              <a:t>? </a:t>
            </a:r>
            <a:endParaRPr kumimoji="1" lang="ja-JP" altLang="en-US" dirty="0"/>
          </a:p>
        </p:txBody>
      </p:sp>
      <p:pic>
        <p:nvPicPr>
          <p:cNvPr id="22531" name="Picture 3" descr="C:\Users\fukushima\AppData\Local\Microsoft\Windows\Temporary Internet Files\Content.IE5\W036O0PX\MC900420512[1].wm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79641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①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66120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②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61659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③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1025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④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07638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⑤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229359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⑥</a:t>
            </a:r>
            <a:endParaRPr kumimoji="1" lang="ja-JP" altLang="en-US" sz="2400" dirty="0"/>
          </a:p>
        </p:txBody>
      </p:sp>
      <p:pic>
        <p:nvPicPr>
          <p:cNvPr id="32" name="コンテンツ プレースホルダ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62" y="2041626"/>
            <a:ext cx="2441244" cy="1830933"/>
          </a:xfrm>
          <a:prstGeom prst="rect">
            <a:avLst/>
          </a:prstGeom>
        </p:spPr>
      </p:pic>
      <p:pic>
        <p:nvPicPr>
          <p:cNvPr id="33" name="コンテンツ プレースホルダー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120" y="2070223"/>
            <a:ext cx="2743051" cy="1821558"/>
          </a:xfrm>
          <a:prstGeom prst="rect">
            <a:avLst/>
          </a:prstGeom>
        </p:spPr>
      </p:pic>
      <p:pic>
        <p:nvPicPr>
          <p:cNvPr id="34" name="コンテンツ プレースホルダ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59" y="2089444"/>
            <a:ext cx="2675718" cy="1783115"/>
          </a:xfrm>
          <a:prstGeom prst="rect">
            <a:avLst/>
          </a:prstGeom>
        </p:spPr>
      </p:pic>
      <p:pic>
        <p:nvPicPr>
          <p:cNvPr id="35" name="コンテンツ プレースホルダー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61" y="4797152"/>
            <a:ext cx="2633969" cy="1736773"/>
          </a:xfrm>
          <a:prstGeom prst="rect">
            <a:avLst/>
          </a:prstGeom>
        </p:spPr>
      </p:pic>
      <p:pic>
        <p:nvPicPr>
          <p:cNvPr id="36" name="コンテンツ プレースホルダー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81" y="4726136"/>
            <a:ext cx="2595658" cy="1729763"/>
          </a:xfrm>
          <a:prstGeom prst="rect">
            <a:avLst/>
          </a:prstGeom>
        </p:spPr>
      </p:pic>
      <p:pic>
        <p:nvPicPr>
          <p:cNvPr id="37" name="コンテンツ プレースホルダー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913" y="4780370"/>
            <a:ext cx="2523149" cy="167552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138169" y="2196171"/>
            <a:ext cx="10166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endParaRPr lang="ja-JP" alt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156583" y="2172262"/>
            <a:ext cx="9621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</a:t>
            </a:r>
            <a:endParaRPr lang="ja-JP" alt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077733" y="2182505"/>
            <a:ext cx="10166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endParaRPr lang="ja-JP" alt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165422" y="4833304"/>
            <a:ext cx="9621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</a:t>
            </a:r>
            <a:endParaRPr lang="ja-JP" alt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216848" y="4833304"/>
            <a:ext cx="9621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</a:t>
            </a:r>
            <a:endParaRPr lang="ja-JP" alt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077734" y="4880708"/>
            <a:ext cx="10166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endParaRPr lang="ja-JP" alt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24859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Hare</a:t>
            </a:r>
            <a:endParaRPr kumimoji="1" lang="ja-JP" altLang="en-US" dirty="0"/>
          </a:p>
        </p:txBody>
      </p:sp>
      <p:pic>
        <p:nvPicPr>
          <p:cNvPr id="3074" name="Picture 2" descr="https://minnanokyozai.jp/kyozai/material/IUM00231/ium00231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72722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Kumori</a:t>
            </a:r>
            <a:endParaRPr kumimoji="1" lang="ja-JP" altLang="en-US" dirty="0"/>
          </a:p>
        </p:txBody>
      </p:sp>
      <p:pic>
        <p:nvPicPr>
          <p:cNvPr id="4098" name="Picture 2" descr="https://minnanokyozai.jp/kyozai/material/IUM00255/ium00255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73195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Ame</a:t>
            </a:r>
            <a:endParaRPr kumimoji="1" lang="ja-JP" altLang="en-US" dirty="0"/>
          </a:p>
        </p:txBody>
      </p:sp>
      <p:pic>
        <p:nvPicPr>
          <p:cNvPr id="5122" name="Picture 2" descr="https://minnanokyozai.jp/kyozai/material/IUM00215/ium00215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2220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Yuki</a:t>
            </a:r>
            <a:endParaRPr kumimoji="1" lang="ja-JP" altLang="en-US" dirty="0"/>
          </a:p>
        </p:txBody>
      </p:sp>
      <p:pic>
        <p:nvPicPr>
          <p:cNvPr id="6146" name="Picture 2" descr="https://minnanokyozai.jp/kyozai/material/IUM00037/ium00037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976" y="1600200"/>
            <a:ext cx="5040047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32147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Tenki</a:t>
            </a:r>
            <a:endParaRPr kumimoji="1" lang="ja-JP" altLang="en-US" dirty="0"/>
          </a:p>
        </p:txBody>
      </p:sp>
      <p:pic>
        <p:nvPicPr>
          <p:cNvPr id="4" name="Picture 2" descr="https://minnanokyozai.jp/kyozai/material/IUM00231/ium00231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1862419"/>
            <a:ext cx="2540284" cy="18417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innanokyozai.jp/kyozai/material/IUM00255/ium0025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414" y="1887273"/>
            <a:ext cx="2506002" cy="18168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innanokyozai.jp/kyozai/material/IUM00215/ium00215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4461084"/>
            <a:ext cx="2958799" cy="21451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innanokyozai.jp/kyozai/material/IUM00037/ium0003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99" y="4596239"/>
            <a:ext cx="2088232" cy="1875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719398" y="981190"/>
            <a:ext cx="1176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Hare</a:t>
            </a:r>
            <a:endParaRPr kumimoji="1" lang="ja-JP" altLang="en-US" sz="4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60272" y="981190"/>
            <a:ext cx="16898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Kumori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34466" y="3753036"/>
            <a:ext cx="1146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Ame</a:t>
            </a:r>
            <a:endParaRPr kumimoji="1"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90234" y="3753036"/>
            <a:ext cx="10299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Yuki</a:t>
            </a:r>
            <a:endParaRPr kumimoji="1" lang="ja-JP" altLang="en-US" sz="4000" dirty="0"/>
          </a:p>
        </p:txBody>
      </p:sp>
      <p:pic>
        <p:nvPicPr>
          <p:cNvPr id="12" name="Picture 3" descr="C:\Users\fukushima\AppData\Local\Microsoft\Windows\Temporary Internet Files\Content.IE5\W036O0PX\MC900420512[1].wm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114485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Atsui</a:t>
            </a:r>
            <a:endParaRPr kumimoji="1" lang="ja-JP" altLang="en-US" dirty="0"/>
          </a:p>
        </p:txBody>
      </p:sp>
      <p:pic>
        <p:nvPicPr>
          <p:cNvPr id="8194" name="Picture 2" descr="https://minnanokyozai.jp/kyozai/material/IUM00130/ium00130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1401"/>
            <a:ext cx="4038600" cy="2883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minnanokyozai.jp/kyozai/material/IUM00217/ium00217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09285"/>
            <a:ext cx="4038600" cy="29077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Samu</a:t>
            </a:r>
            <a:r>
              <a:rPr kumimoji="1" lang="en-US" altLang="ja-JP" dirty="0" err="1" smtClean="0"/>
              <a:t>i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UM00128/ium0012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2187</TotalTime>
  <Words>165</Words>
  <Application>Microsoft Office PowerPoint</Application>
  <PresentationFormat>画面に合わせる (4:3)</PresentationFormat>
  <Paragraphs>88</Paragraphs>
  <Slides>20</Slides>
  <Notes>20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Office ​​テーマ</vt:lpstr>
      <vt:lpstr> Weather in Japan (Hokkaido &amp; Okinawa)</vt:lpstr>
      <vt:lpstr>Tenki (Weather)</vt:lpstr>
      <vt:lpstr>Hare</vt:lpstr>
      <vt:lpstr>Kumori</vt:lpstr>
      <vt:lpstr>Ame</vt:lpstr>
      <vt:lpstr>Yuki</vt:lpstr>
      <vt:lpstr>Tenki</vt:lpstr>
      <vt:lpstr>Atsui</vt:lpstr>
      <vt:lpstr>Samui</vt:lpstr>
      <vt:lpstr>What is the weather like in Japan?</vt:lpstr>
      <vt:lpstr>スライド 11</vt:lpstr>
      <vt:lpstr>スライド 12</vt:lpstr>
      <vt:lpstr>Where are these places?  In Hokkaido or Okinawa? </vt:lpstr>
      <vt:lpstr>①　Shurijo Castle</vt:lpstr>
      <vt:lpstr>②　Yuki Matsuri (Snow Festival)</vt:lpstr>
      <vt:lpstr>　③　Scuba Diving</vt:lpstr>
      <vt:lpstr>④　Sukii (Ski)</vt:lpstr>
      <vt:lpstr>⑤　Rabendaa (Lavendar farm)</vt:lpstr>
      <vt:lpstr>⑥　Shiisaa Raion (Shisa lion)</vt:lpstr>
      <vt:lpstr>Where are these places? In Hokkaido or Okinawa?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cities (Travel to Japan!)</dc:title>
  <dc:creator>Seiji Fukushima</dc:creator>
  <cp:lastModifiedBy>SEIJI FUKUSHIMA</cp:lastModifiedBy>
  <cp:revision>79</cp:revision>
  <cp:lastPrinted>2014-09-17T17:54:48Z</cp:lastPrinted>
  <dcterms:created xsi:type="dcterms:W3CDTF">2014-09-08T16:14:52Z</dcterms:created>
  <dcterms:modified xsi:type="dcterms:W3CDTF">2014-09-25T09:15:51Z</dcterms:modified>
</cp:coreProperties>
</file>